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2.xml" ContentType="application/vnd.openxmlformats-officedocument.drawingml.chart+xml"/>
  <Override PartName="/ppt/theme/theme1.xml" ContentType="application/vnd.openxmlformats-officedocument.theme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</p:sldMasterIdLst>
  <p:sldIdLst>
    <p:sldId id="256" r:id="rId3"/>
    <p:sldId id="262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D66"/>
    <a:srgbClr val="00807C"/>
    <a:srgbClr val="0083BF"/>
    <a:srgbClr val="1CA292"/>
    <a:srgbClr val="008265"/>
    <a:srgbClr val="008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8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customXml" Target="../customXml/item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883231984569803"/>
          <c:y val="0.497811840981950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90548280964951"/>
          <c:y val="7.2455487625797232E-2"/>
          <c:w val="0.78336014318292968"/>
          <c:h val="0.930397498544193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F6-5B45-B768-D8F3F73E02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11-4441-BF3C-C4C1073C94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11-4441-BF3C-C4C1073C94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11-4441-BF3C-C4C1073C94E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F6-5B45-B768-D8F3F73E0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74396032284373"/>
          <c:y val="0.94402666535918178"/>
          <c:w val="0.64251207935431254"/>
          <c:h val="5.59733346408181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883231984569803"/>
          <c:y val="0.497811840981950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90548280964951"/>
          <c:y val="7.2455487625797232E-2"/>
          <c:w val="0.78336014318292968"/>
          <c:h val="0.930397498544193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F6-5B45-B768-D8F3F73E02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77-1945-818D-F8D57DBEDF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77-1945-818D-F8D57DBEDF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77-1945-818D-F8D57DBEDF7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F6-5B45-B768-D8F3F73E0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74396032284373"/>
          <c:y val="0.94402666535918178"/>
          <c:w val="0.64251207935431254"/>
          <c:h val="5.59733346408181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OINT_24_Cov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white gradient&#10;&#10;Description automatically generated">
            <a:extLst>
              <a:ext uri="{FF2B5EF4-FFF2-40B4-BE49-F238E27FC236}">
                <a16:creationId xmlns:a16="http://schemas.microsoft.com/office/drawing/2014/main" id="{F04CE09D-381D-DF8E-B25B-00AD63F94F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blue and green lines&#10;&#10;Description automatically generated">
            <a:extLst>
              <a:ext uri="{FF2B5EF4-FFF2-40B4-BE49-F238E27FC236}">
                <a16:creationId xmlns:a16="http://schemas.microsoft.com/office/drawing/2014/main" id="{CA16AB8F-B881-2BB0-5C46-58D7C6D166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580968"/>
            <a:ext cx="12191999" cy="4277032"/>
          </a:xfrm>
          <a:prstGeom prst="rect">
            <a:avLst/>
          </a:prstGeom>
        </p:spPr>
      </p:pic>
      <p:pic>
        <p:nvPicPr>
          <p:cNvPr id="19" name="Picture 18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C95B866F-CF44-BC5C-DA0C-FC589FB32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8" t="21118" r="24731"/>
          <a:stretch/>
        </p:blipFill>
        <p:spPr>
          <a:xfrm>
            <a:off x="-44247" y="0"/>
            <a:ext cx="5968185" cy="3690988"/>
          </a:xfrm>
          <a:prstGeom prst="rect">
            <a:avLst/>
          </a:prstGeom>
        </p:spPr>
      </p:pic>
      <p:pic>
        <p:nvPicPr>
          <p:cNvPr id="20" name="Picture 19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62D09EB1-710A-F3EC-57B7-8E5943FEF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08" t="21118" r="17300"/>
          <a:stretch/>
        </p:blipFill>
        <p:spPr>
          <a:xfrm>
            <a:off x="5796115" y="-2"/>
            <a:ext cx="6395885" cy="3690989"/>
          </a:xfrm>
          <a:prstGeom prst="rect">
            <a:avLst/>
          </a:prstGeom>
        </p:spPr>
      </p:pic>
      <p:pic>
        <p:nvPicPr>
          <p:cNvPr id="21" name="Picture 20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1A06F9D1-D3F9-6075-4883-BB80C3474E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28000"/>
          </a:blip>
          <a:stretch>
            <a:fillRect/>
          </a:stretch>
        </p:blipFill>
        <p:spPr>
          <a:xfrm>
            <a:off x="0" y="0"/>
            <a:ext cx="6294049" cy="3908323"/>
          </a:xfrm>
          <a:prstGeom prst="rect">
            <a:avLst/>
          </a:prstGeom>
        </p:spPr>
      </p:pic>
      <p:pic>
        <p:nvPicPr>
          <p:cNvPr id="22" name="Picture 21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86777619-0A1C-5666-3738-2224ED77B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0362" y="0"/>
            <a:ext cx="6294049" cy="2816943"/>
          </a:xfrm>
          <a:prstGeom prst="rect">
            <a:avLst/>
          </a:prstGeom>
        </p:spPr>
      </p:pic>
      <p:pic>
        <p:nvPicPr>
          <p:cNvPr id="23" name="Picture 22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987F6841-5D63-B694-062B-32551476D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59"/>
          <a:stretch/>
        </p:blipFill>
        <p:spPr>
          <a:xfrm>
            <a:off x="179952" y="-3"/>
            <a:ext cx="11831952" cy="6201700"/>
          </a:xfrm>
          <a:prstGeom prst="rect">
            <a:avLst/>
          </a:prstGeom>
        </p:spPr>
      </p:pic>
      <p:pic>
        <p:nvPicPr>
          <p:cNvPr id="24" name="Picture 23" descr="A blue and black rectangle with white text&#10;&#10;Description automatically generated">
            <a:extLst>
              <a:ext uri="{FF2B5EF4-FFF2-40B4-BE49-F238E27FC236}">
                <a16:creationId xmlns:a16="http://schemas.microsoft.com/office/drawing/2014/main" id="{F193C06C-7E87-37BF-DC5D-BA8EDF820AA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5029203"/>
            <a:ext cx="9791177" cy="1502144"/>
          </a:xfrm>
          <a:prstGeom prst="rect">
            <a:avLst/>
          </a:prstGeom>
        </p:spPr>
      </p:pic>
      <p:pic>
        <p:nvPicPr>
          <p:cNvPr id="25" name="Picture 24" descr="A black and yellow logo&#10;&#10;Description automatically generated">
            <a:extLst>
              <a:ext uri="{FF2B5EF4-FFF2-40B4-BE49-F238E27FC236}">
                <a16:creationId xmlns:a16="http://schemas.microsoft.com/office/drawing/2014/main" id="{1512E6D5-6564-7186-F71B-5B60EFB543B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572250" y="326653"/>
            <a:ext cx="2337962" cy="1119237"/>
          </a:xfrm>
          <a:prstGeom prst="rect">
            <a:avLst/>
          </a:prstGeom>
        </p:spPr>
      </p:pic>
      <p:pic>
        <p:nvPicPr>
          <p:cNvPr id="26" name="Picture 25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1631DDBB-0DD3-91B7-CAE9-7E99B0DFDC1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676900" y="2762249"/>
            <a:ext cx="6515100" cy="133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BDA5B4-9B59-4918-000A-DA1E0DCF2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2204" y="2958418"/>
            <a:ext cx="6144491" cy="94116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96863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1078B628-836A-12DF-A522-FE731C3EF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59"/>
          <a:stretch/>
        </p:blipFill>
        <p:spPr>
          <a:xfrm>
            <a:off x="179952" y="-3"/>
            <a:ext cx="11831952" cy="6201700"/>
          </a:xfrm>
          <a:prstGeom prst="rect">
            <a:avLst/>
          </a:prstGeom>
        </p:spPr>
      </p:pic>
      <p:pic>
        <p:nvPicPr>
          <p:cNvPr id="3" name="Picture 2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ECA2D2EE-5F4E-44E0-44B4-6A302C727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08" t="21118" r="17300"/>
          <a:stretch/>
        </p:blipFill>
        <p:spPr>
          <a:xfrm>
            <a:off x="5796115" y="-2"/>
            <a:ext cx="6395885" cy="3690989"/>
          </a:xfrm>
          <a:prstGeom prst="rect">
            <a:avLst/>
          </a:prstGeom>
        </p:spPr>
      </p:pic>
      <p:pic>
        <p:nvPicPr>
          <p:cNvPr id="6" name="Picture 5" descr="A blue background with dots&#10;&#10;Description automatically generated">
            <a:extLst>
              <a:ext uri="{FF2B5EF4-FFF2-40B4-BE49-F238E27FC236}">
                <a16:creationId xmlns:a16="http://schemas.microsoft.com/office/drawing/2014/main" id="{8BEBC5FE-AB5A-C45C-A7AD-767BEF54B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5" r="18649"/>
          <a:stretch/>
        </p:blipFill>
        <p:spPr>
          <a:xfrm>
            <a:off x="0" y="-13855"/>
            <a:ext cx="12192000" cy="6954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388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OINT_24_Cov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white gradient&#10;&#10;Description automatically generated">
            <a:extLst>
              <a:ext uri="{FF2B5EF4-FFF2-40B4-BE49-F238E27FC236}">
                <a16:creationId xmlns:a16="http://schemas.microsoft.com/office/drawing/2014/main" id="{F04CE09D-381D-DF8E-B25B-00AD63F94F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blue and green lines&#10;&#10;Description automatically generated">
            <a:extLst>
              <a:ext uri="{FF2B5EF4-FFF2-40B4-BE49-F238E27FC236}">
                <a16:creationId xmlns:a16="http://schemas.microsoft.com/office/drawing/2014/main" id="{CA16AB8F-B881-2BB0-5C46-58D7C6D166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580968"/>
            <a:ext cx="12191999" cy="4277032"/>
          </a:xfrm>
          <a:prstGeom prst="rect">
            <a:avLst/>
          </a:prstGeom>
        </p:spPr>
      </p:pic>
      <p:pic>
        <p:nvPicPr>
          <p:cNvPr id="19" name="Picture 18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C95B866F-CF44-BC5C-DA0C-FC589FB32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8" t="21118" r="24731"/>
          <a:stretch/>
        </p:blipFill>
        <p:spPr>
          <a:xfrm>
            <a:off x="-44247" y="0"/>
            <a:ext cx="5968185" cy="3690988"/>
          </a:xfrm>
          <a:prstGeom prst="rect">
            <a:avLst/>
          </a:prstGeom>
        </p:spPr>
      </p:pic>
      <p:pic>
        <p:nvPicPr>
          <p:cNvPr id="20" name="Picture 19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62D09EB1-710A-F3EC-57B7-8E5943FEF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08" t="21118" r="17300"/>
          <a:stretch/>
        </p:blipFill>
        <p:spPr>
          <a:xfrm>
            <a:off x="5796115" y="-2"/>
            <a:ext cx="6395885" cy="3690989"/>
          </a:xfrm>
          <a:prstGeom prst="rect">
            <a:avLst/>
          </a:prstGeom>
        </p:spPr>
      </p:pic>
      <p:pic>
        <p:nvPicPr>
          <p:cNvPr id="21" name="Picture 20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1A06F9D1-D3F9-6075-4883-BB80C3474E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28000"/>
          </a:blip>
          <a:stretch>
            <a:fillRect/>
          </a:stretch>
        </p:blipFill>
        <p:spPr>
          <a:xfrm>
            <a:off x="0" y="0"/>
            <a:ext cx="6294049" cy="3908323"/>
          </a:xfrm>
          <a:prstGeom prst="rect">
            <a:avLst/>
          </a:prstGeom>
        </p:spPr>
      </p:pic>
      <p:pic>
        <p:nvPicPr>
          <p:cNvPr id="22" name="Picture 21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86777619-0A1C-5666-3738-2224ED77B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0362" y="0"/>
            <a:ext cx="6294049" cy="2816943"/>
          </a:xfrm>
          <a:prstGeom prst="rect">
            <a:avLst/>
          </a:prstGeom>
        </p:spPr>
      </p:pic>
      <p:pic>
        <p:nvPicPr>
          <p:cNvPr id="23" name="Picture 22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987F6841-5D63-B694-062B-32551476D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59"/>
          <a:stretch/>
        </p:blipFill>
        <p:spPr>
          <a:xfrm>
            <a:off x="179952" y="-3"/>
            <a:ext cx="11831952" cy="6201700"/>
          </a:xfrm>
          <a:prstGeom prst="rect">
            <a:avLst/>
          </a:prstGeom>
        </p:spPr>
      </p:pic>
      <p:pic>
        <p:nvPicPr>
          <p:cNvPr id="24" name="Picture 23" descr="A blue and black rectangle with white text&#10;&#10;Description automatically generated">
            <a:extLst>
              <a:ext uri="{FF2B5EF4-FFF2-40B4-BE49-F238E27FC236}">
                <a16:creationId xmlns:a16="http://schemas.microsoft.com/office/drawing/2014/main" id="{F193C06C-7E87-37BF-DC5D-BA8EDF820AA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5029203"/>
            <a:ext cx="9791177" cy="1502144"/>
          </a:xfrm>
          <a:prstGeom prst="rect">
            <a:avLst/>
          </a:prstGeom>
        </p:spPr>
      </p:pic>
      <p:pic>
        <p:nvPicPr>
          <p:cNvPr id="25" name="Picture 24" descr="A black and yellow logo&#10;&#10;Description automatically generated">
            <a:extLst>
              <a:ext uri="{FF2B5EF4-FFF2-40B4-BE49-F238E27FC236}">
                <a16:creationId xmlns:a16="http://schemas.microsoft.com/office/drawing/2014/main" id="{1512E6D5-6564-7186-F71B-5B60EFB543B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572250" y="326653"/>
            <a:ext cx="2337962" cy="1119237"/>
          </a:xfrm>
          <a:prstGeom prst="rect">
            <a:avLst/>
          </a:prstGeom>
        </p:spPr>
      </p:pic>
      <p:pic>
        <p:nvPicPr>
          <p:cNvPr id="26" name="Picture 25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1631DDBB-0DD3-91B7-CAE9-7E99B0DFDC1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676900" y="2762249"/>
            <a:ext cx="6515100" cy="133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BDA5B4-9B59-4918-000A-DA1E0DCF2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2204" y="2958418"/>
            <a:ext cx="6144491" cy="94116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864849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OINT_24_Cov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white gradient&#10;&#10;Description automatically generated">
            <a:extLst>
              <a:ext uri="{FF2B5EF4-FFF2-40B4-BE49-F238E27FC236}">
                <a16:creationId xmlns:a16="http://schemas.microsoft.com/office/drawing/2014/main" id="{F04CE09D-381D-DF8E-B25B-00AD63F94F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blue and green lines&#10;&#10;Description automatically generated">
            <a:extLst>
              <a:ext uri="{FF2B5EF4-FFF2-40B4-BE49-F238E27FC236}">
                <a16:creationId xmlns:a16="http://schemas.microsoft.com/office/drawing/2014/main" id="{CA16AB8F-B881-2BB0-5C46-58D7C6D166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580968"/>
            <a:ext cx="12191999" cy="4277032"/>
          </a:xfrm>
          <a:prstGeom prst="rect">
            <a:avLst/>
          </a:prstGeom>
        </p:spPr>
      </p:pic>
      <p:pic>
        <p:nvPicPr>
          <p:cNvPr id="19" name="Picture 18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C95B866F-CF44-BC5C-DA0C-FC589FB32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8" t="21118" r="24731"/>
          <a:stretch/>
        </p:blipFill>
        <p:spPr>
          <a:xfrm>
            <a:off x="-44247" y="0"/>
            <a:ext cx="5968185" cy="3690988"/>
          </a:xfrm>
          <a:prstGeom prst="rect">
            <a:avLst/>
          </a:prstGeom>
        </p:spPr>
      </p:pic>
      <p:pic>
        <p:nvPicPr>
          <p:cNvPr id="21" name="Picture 20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1A06F9D1-D3F9-6075-4883-BB80C3474E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28000"/>
          </a:blip>
          <a:stretch>
            <a:fillRect/>
          </a:stretch>
        </p:blipFill>
        <p:spPr>
          <a:xfrm>
            <a:off x="0" y="0"/>
            <a:ext cx="6294049" cy="3908323"/>
          </a:xfrm>
          <a:prstGeom prst="rect">
            <a:avLst/>
          </a:prstGeom>
        </p:spPr>
      </p:pic>
      <p:pic>
        <p:nvPicPr>
          <p:cNvPr id="22" name="Picture 21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86777619-0A1C-5666-3738-2224ED77B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0362" y="0"/>
            <a:ext cx="6294049" cy="2816943"/>
          </a:xfrm>
          <a:prstGeom prst="rect">
            <a:avLst/>
          </a:prstGeom>
        </p:spPr>
      </p:pic>
      <p:pic>
        <p:nvPicPr>
          <p:cNvPr id="23" name="Picture 22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987F6841-5D63-B694-062B-32551476D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59"/>
          <a:stretch/>
        </p:blipFill>
        <p:spPr>
          <a:xfrm>
            <a:off x="179952" y="-3"/>
            <a:ext cx="11831952" cy="62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E9A7BE-46FD-8671-4162-4494D09865B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72888" y="2639404"/>
            <a:ext cx="10846224" cy="1011382"/>
          </a:xfrm>
          <a:prstGeom prst="rect">
            <a:avLst/>
          </a:prstGeom>
        </p:spPr>
      </p:pic>
      <p:pic>
        <p:nvPicPr>
          <p:cNvPr id="6" name="Picture 5" descr="A black and yellow logo&#10;&#10;Description automatically generated">
            <a:extLst>
              <a:ext uri="{FF2B5EF4-FFF2-40B4-BE49-F238E27FC236}">
                <a16:creationId xmlns:a16="http://schemas.microsoft.com/office/drawing/2014/main" id="{375175C3-ADAF-D72A-D5CA-226B6F2F76A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79952" y="5832271"/>
            <a:ext cx="1372442" cy="657020"/>
          </a:xfrm>
          <a:prstGeom prst="rect">
            <a:avLst/>
          </a:prstGeom>
        </p:spPr>
      </p:pic>
      <p:pic>
        <p:nvPicPr>
          <p:cNvPr id="20" name="Picture 19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62D09EB1-710A-F3EC-57B7-8E5943FEF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08" t="21118" r="17300"/>
          <a:stretch/>
        </p:blipFill>
        <p:spPr>
          <a:xfrm>
            <a:off x="5796115" y="-2"/>
            <a:ext cx="6395885" cy="36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74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F0286-B9F5-B853-E70B-D0C4E96FD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ue background with dots&#10;&#10;Description automatically generated">
            <a:extLst>
              <a:ext uri="{FF2B5EF4-FFF2-40B4-BE49-F238E27FC236}">
                <a16:creationId xmlns:a16="http://schemas.microsoft.com/office/drawing/2014/main" id="{EE6280E9-4557-D123-F90B-2BCBF1410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55"/>
            <a:ext cx="12192000" cy="1344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38BD89-AF7D-53C3-EAEA-A0D7B7BCB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9313" y="1814513"/>
            <a:ext cx="5722937" cy="39497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200">
                <a:solidFill>
                  <a:schemeClr val="tx1"/>
                </a:solidFill>
              </a:defRPr>
            </a:lvl1pPr>
            <a:lvl2pPr marL="320040" indent="-137160">
              <a:spcBef>
                <a:spcPts val="1000"/>
              </a:spcBef>
              <a:defRPr sz="2000">
                <a:solidFill>
                  <a:schemeClr val="tx1"/>
                </a:solidFill>
              </a:defRPr>
            </a:lvl2pPr>
            <a:lvl3pPr marL="594360" indent="-13716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65F381E-2E01-5BAC-25CD-8A1732C914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" y="1814513"/>
            <a:ext cx="3962400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 descr="A black and yellow logo&#10;&#10;Description automatically generated">
            <a:extLst>
              <a:ext uri="{FF2B5EF4-FFF2-40B4-BE49-F238E27FC236}">
                <a16:creationId xmlns:a16="http://schemas.microsoft.com/office/drawing/2014/main" id="{A0092F37-9DE0-023E-4212-4A4901776B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58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64170-EFC4-6435-8C79-CE776CED3B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blue background with dots&#10;&#10;Description automatically generated">
            <a:extLst>
              <a:ext uri="{FF2B5EF4-FFF2-40B4-BE49-F238E27FC236}">
                <a16:creationId xmlns:a16="http://schemas.microsoft.com/office/drawing/2014/main" id="{644D8DBD-9C31-C90E-4784-6AAA7DAC8E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55"/>
            <a:ext cx="12192000" cy="1344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38BD89-AF7D-53C3-EAEA-A0D7B7BCB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103" y="1814513"/>
            <a:ext cx="5722937" cy="39497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20040" indent="-137160">
              <a:defRPr>
                <a:solidFill>
                  <a:schemeClr val="tx1"/>
                </a:solidFill>
              </a:defRPr>
            </a:lvl2pPr>
            <a:lvl3pPr marL="594360" indent="-137160"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67A16A2-608B-77FB-5820-1B38AEA4E46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218363" y="1814513"/>
            <a:ext cx="4691062" cy="39497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Picture 11" descr="A black and yellow logo&#10;&#10;Description automatically generated">
            <a:extLst>
              <a:ext uri="{FF2B5EF4-FFF2-40B4-BE49-F238E27FC236}">
                <a16:creationId xmlns:a16="http://schemas.microsoft.com/office/drawing/2014/main" id="{1A59A5AC-0E6F-07FD-D77C-524574B066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335B36-533D-EB3A-BB11-FB99C397D7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ue background with dots&#10;&#10;Description automatically generated">
            <a:extLst>
              <a:ext uri="{FF2B5EF4-FFF2-40B4-BE49-F238E27FC236}">
                <a16:creationId xmlns:a16="http://schemas.microsoft.com/office/drawing/2014/main" id="{E20454E0-B276-CF78-B69E-6E7178FDC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55"/>
            <a:ext cx="12192000" cy="1344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38BD89-AF7D-53C3-EAEA-A0D7B7BCB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103" y="1814513"/>
            <a:ext cx="10629006" cy="39497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20040" indent="-137160">
              <a:defRPr>
                <a:solidFill>
                  <a:schemeClr val="tx1"/>
                </a:solidFill>
              </a:defRPr>
            </a:lvl2pPr>
            <a:lvl3pPr marL="594360" indent="-137160"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625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8F1A5F-C856-3A44-D005-34D414517A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ue background with dots&#10;&#10;Description automatically generated">
            <a:extLst>
              <a:ext uri="{FF2B5EF4-FFF2-40B4-BE49-F238E27FC236}">
                <a16:creationId xmlns:a16="http://schemas.microsoft.com/office/drawing/2014/main" id="{E3228094-3D9C-8D4A-8D14-68185E0F3D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55"/>
            <a:ext cx="12192000" cy="1344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38BD89-AF7D-53C3-EAEA-A0D7B7BCB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103" y="1814513"/>
            <a:ext cx="4699261" cy="39497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F0E1BD8-6136-8BEF-E1C8-672335A44D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2758" y="1814513"/>
            <a:ext cx="4699261" cy="39497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4369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46D3F4-DFB2-E738-5680-BD4F2D8B3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D4FAC4-CF3D-BA07-95C6-094668E68B79}"/>
              </a:ext>
            </a:extLst>
          </p:cNvPr>
          <p:cNvSpPr/>
          <p:nvPr userDrawn="1"/>
        </p:nvSpPr>
        <p:spPr>
          <a:xfrm>
            <a:off x="728690" y="2635331"/>
            <a:ext cx="3219855" cy="3319155"/>
          </a:xfrm>
          <a:prstGeom prst="roundRect">
            <a:avLst>
              <a:gd name="adj" fmla="val 44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1563C4-565B-8855-FDEC-5F2CDB3B37AE}"/>
              </a:ext>
            </a:extLst>
          </p:cNvPr>
          <p:cNvSpPr/>
          <p:nvPr userDrawn="1"/>
        </p:nvSpPr>
        <p:spPr>
          <a:xfrm>
            <a:off x="4233890" y="2635331"/>
            <a:ext cx="3219855" cy="3319155"/>
          </a:xfrm>
          <a:prstGeom prst="roundRect">
            <a:avLst>
              <a:gd name="adj" fmla="val 449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C4E13CF-C420-F1EC-960A-D7E3D53483B9}"/>
              </a:ext>
            </a:extLst>
          </p:cNvPr>
          <p:cNvSpPr/>
          <p:nvPr userDrawn="1"/>
        </p:nvSpPr>
        <p:spPr>
          <a:xfrm>
            <a:off x="7739090" y="2635331"/>
            <a:ext cx="3219855" cy="3319155"/>
          </a:xfrm>
          <a:prstGeom prst="roundRect">
            <a:avLst>
              <a:gd name="adj" fmla="val 415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ue background with dots&#10;&#10;Description automatically generated">
            <a:extLst>
              <a:ext uri="{FF2B5EF4-FFF2-40B4-BE49-F238E27FC236}">
                <a16:creationId xmlns:a16="http://schemas.microsoft.com/office/drawing/2014/main" id="{0E368EBB-2120-D700-664F-BD4EF2D88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55"/>
            <a:ext cx="12192000" cy="1344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F2E3139-0F3C-1709-1375-3D5E8193F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104" y="2798621"/>
            <a:ext cx="2795779" cy="304872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BCE9F5-516E-EA44-85F5-1F029AFBE74F}"/>
              </a:ext>
            </a:extLst>
          </p:cNvPr>
          <p:cNvSpPr/>
          <p:nvPr userDrawn="1"/>
        </p:nvSpPr>
        <p:spPr>
          <a:xfrm>
            <a:off x="728690" y="1655617"/>
            <a:ext cx="3219855" cy="7481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C126C3-D1CE-732E-05C0-319B8AF56B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1104" y="1731820"/>
            <a:ext cx="2795779" cy="57756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5201FF4D-1E21-B16A-A484-D23604AC49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6304" y="2798621"/>
            <a:ext cx="2795779" cy="304872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9FB101E-4ED9-0F26-A15D-E8956F7B1D85}"/>
              </a:ext>
            </a:extLst>
          </p:cNvPr>
          <p:cNvSpPr/>
          <p:nvPr userDrawn="1"/>
        </p:nvSpPr>
        <p:spPr>
          <a:xfrm>
            <a:off x="4233890" y="1655617"/>
            <a:ext cx="3219855" cy="7481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F47C6D6-3062-1BBE-20DC-125E5C19B0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6304" y="1731820"/>
            <a:ext cx="2795779" cy="57756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421A0F7B-2B8E-9DBD-99A9-C5846F3076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91504" y="2798621"/>
            <a:ext cx="2795779" cy="304872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1D00A9B-748E-8DF7-1057-A40AD192609B}"/>
              </a:ext>
            </a:extLst>
          </p:cNvPr>
          <p:cNvSpPr/>
          <p:nvPr userDrawn="1"/>
        </p:nvSpPr>
        <p:spPr>
          <a:xfrm>
            <a:off x="7739090" y="1655617"/>
            <a:ext cx="3219855" cy="7481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0D042ED-4B77-660F-69B2-4801C1E20F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1504" y="1731820"/>
            <a:ext cx="2795779" cy="57756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48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F63C84-A708-09AE-B790-38374D802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ue background with dots&#10;&#10;Description automatically generated">
            <a:extLst>
              <a:ext uri="{FF2B5EF4-FFF2-40B4-BE49-F238E27FC236}">
                <a16:creationId xmlns:a16="http://schemas.microsoft.com/office/drawing/2014/main" id="{B41966B7-D8C2-6D7D-AA4C-4114F630A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55"/>
            <a:ext cx="12192000" cy="1344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65F381E-2E01-5BAC-25CD-8A1732C914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399" y="1814513"/>
            <a:ext cx="4663443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E43BACEC-699C-551E-3B83-2BA4DCD791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2241" y="1814513"/>
            <a:ext cx="4663443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61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1A0F3E-71BE-5E5B-B2E4-C594027A8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ue background with dots&#10;&#10;Description automatically generated">
            <a:extLst>
              <a:ext uri="{FF2B5EF4-FFF2-40B4-BE49-F238E27FC236}">
                <a16:creationId xmlns:a16="http://schemas.microsoft.com/office/drawing/2014/main" id="{BC9A1389-CB5A-954C-8B68-FEE4B53005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55"/>
            <a:ext cx="12192000" cy="1344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65F381E-2E01-5BAC-25CD-8A1732C914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399" y="1814513"/>
            <a:ext cx="3352801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FDCA912D-8871-444F-DB2F-483719B3A6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95796" y="1814513"/>
            <a:ext cx="3352801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95937E73-0ED1-A0B1-3276-317C6B1EC0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77193" y="1814513"/>
            <a:ext cx="3352801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6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OINT_24_Cov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white gradient&#10;&#10;Description automatically generated">
            <a:extLst>
              <a:ext uri="{FF2B5EF4-FFF2-40B4-BE49-F238E27FC236}">
                <a16:creationId xmlns:a16="http://schemas.microsoft.com/office/drawing/2014/main" id="{F04CE09D-381D-DF8E-B25B-00AD63F94F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blue and green lines&#10;&#10;Description automatically generated">
            <a:extLst>
              <a:ext uri="{FF2B5EF4-FFF2-40B4-BE49-F238E27FC236}">
                <a16:creationId xmlns:a16="http://schemas.microsoft.com/office/drawing/2014/main" id="{CA16AB8F-B881-2BB0-5C46-58D7C6D166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580968"/>
            <a:ext cx="12191999" cy="4277032"/>
          </a:xfrm>
          <a:prstGeom prst="rect">
            <a:avLst/>
          </a:prstGeom>
        </p:spPr>
      </p:pic>
      <p:pic>
        <p:nvPicPr>
          <p:cNvPr id="19" name="Picture 18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C95B866F-CF44-BC5C-DA0C-FC589FB32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8" t="21118" r="24731"/>
          <a:stretch/>
        </p:blipFill>
        <p:spPr>
          <a:xfrm>
            <a:off x="-44247" y="0"/>
            <a:ext cx="5968185" cy="3690988"/>
          </a:xfrm>
          <a:prstGeom prst="rect">
            <a:avLst/>
          </a:prstGeom>
        </p:spPr>
      </p:pic>
      <p:pic>
        <p:nvPicPr>
          <p:cNvPr id="21" name="Picture 20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1A06F9D1-D3F9-6075-4883-BB80C3474E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alphaModFix amt="28000"/>
          </a:blip>
          <a:stretch>
            <a:fillRect/>
          </a:stretch>
        </p:blipFill>
        <p:spPr>
          <a:xfrm>
            <a:off x="0" y="0"/>
            <a:ext cx="6294049" cy="3908323"/>
          </a:xfrm>
          <a:prstGeom prst="rect">
            <a:avLst/>
          </a:prstGeom>
        </p:spPr>
      </p:pic>
      <p:pic>
        <p:nvPicPr>
          <p:cNvPr id="22" name="Picture 21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86777619-0A1C-5666-3738-2224ED77B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0362" y="0"/>
            <a:ext cx="6294049" cy="2816943"/>
          </a:xfrm>
          <a:prstGeom prst="rect">
            <a:avLst/>
          </a:prstGeom>
        </p:spPr>
      </p:pic>
      <p:pic>
        <p:nvPicPr>
          <p:cNvPr id="23" name="Picture 22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987F6841-5D63-B694-062B-32551476D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59"/>
          <a:stretch/>
        </p:blipFill>
        <p:spPr>
          <a:xfrm>
            <a:off x="179952" y="-3"/>
            <a:ext cx="11831952" cy="62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E9A7BE-46FD-8671-4162-4494D09865B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72888" y="2639404"/>
            <a:ext cx="10846224" cy="1011382"/>
          </a:xfrm>
          <a:prstGeom prst="rect">
            <a:avLst/>
          </a:prstGeom>
        </p:spPr>
      </p:pic>
      <p:pic>
        <p:nvPicPr>
          <p:cNvPr id="6" name="Picture 5" descr="A black and yellow logo&#10;&#10;Description automatically generated">
            <a:extLst>
              <a:ext uri="{FF2B5EF4-FFF2-40B4-BE49-F238E27FC236}">
                <a16:creationId xmlns:a16="http://schemas.microsoft.com/office/drawing/2014/main" id="{375175C3-ADAF-D72A-D5CA-226B6F2F76A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79952" y="5832271"/>
            <a:ext cx="1372442" cy="657020"/>
          </a:xfrm>
          <a:prstGeom prst="rect">
            <a:avLst/>
          </a:prstGeom>
        </p:spPr>
      </p:pic>
      <p:pic>
        <p:nvPicPr>
          <p:cNvPr id="20" name="Picture 19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62D09EB1-710A-F3EC-57B7-8E5943FEF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08" t="21118" r="17300"/>
          <a:stretch/>
        </p:blipFill>
        <p:spPr>
          <a:xfrm>
            <a:off x="5796115" y="-2"/>
            <a:ext cx="6395885" cy="36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9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62D5E-8231-FC02-B564-76B2AFB30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blue background with dots&#10;&#10;Description automatically generated">
            <a:extLst>
              <a:ext uri="{FF2B5EF4-FFF2-40B4-BE49-F238E27FC236}">
                <a16:creationId xmlns:a16="http://schemas.microsoft.com/office/drawing/2014/main" id="{C9B7CCD4-0C95-055E-82EC-14BE0E59C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55"/>
            <a:ext cx="12192000" cy="1344758"/>
          </a:xfrm>
          <a:prstGeom prst="rect">
            <a:avLst/>
          </a:prstGeom>
        </p:spPr>
      </p:pic>
      <p:pic>
        <p:nvPicPr>
          <p:cNvPr id="2" name="Picture 1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1078B628-836A-12DF-A522-FE731C3EF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59"/>
          <a:stretch/>
        </p:blipFill>
        <p:spPr>
          <a:xfrm>
            <a:off x="179952" y="-3"/>
            <a:ext cx="11831952" cy="620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728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C0DDE8-2F3A-EFDF-AC89-E1C512FA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64C73-FB0C-8247-82AF-FAD655DAEBA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842FF-BC11-EF02-0FC1-EF3F3DDA4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59045-29B4-41B3-2D19-488087E8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072F7-9EF3-EE4D-B48C-07DF1CD02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dots&#10;&#10;Description automatically generated">
            <a:extLst>
              <a:ext uri="{FF2B5EF4-FFF2-40B4-BE49-F238E27FC236}">
                <a16:creationId xmlns:a16="http://schemas.microsoft.com/office/drawing/2014/main" id="{8BEBC5FE-AB5A-C45C-A7AD-767BEF54B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5" r="18649"/>
          <a:stretch/>
        </p:blipFill>
        <p:spPr>
          <a:xfrm>
            <a:off x="0" y="-13855"/>
            <a:ext cx="12192000" cy="6954982"/>
          </a:xfrm>
          <a:prstGeom prst="rect">
            <a:avLst/>
          </a:prstGeom>
        </p:spPr>
      </p:pic>
      <p:pic>
        <p:nvPicPr>
          <p:cNvPr id="16" name="Picture 15" descr="A blue and green lines&#10;&#10;Description automatically generated">
            <a:extLst>
              <a:ext uri="{FF2B5EF4-FFF2-40B4-BE49-F238E27FC236}">
                <a16:creationId xmlns:a16="http://schemas.microsoft.com/office/drawing/2014/main" id="{B9EA6966-0F64-6C46-2B6E-B37989426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580968"/>
            <a:ext cx="12191999" cy="4277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pic>
        <p:nvPicPr>
          <p:cNvPr id="8" name="Picture 7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7C583C25-E136-EBAE-CA3D-9538F228508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76900" y="1565564"/>
            <a:ext cx="6232470" cy="4452360"/>
          </a:xfrm>
          <a:prstGeom prst="roundRect">
            <a:avLst>
              <a:gd name="adj" fmla="val 10176"/>
            </a:avLst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38BD89-AF7D-53C3-EAEA-A0D7B7BCB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9313" y="1814513"/>
            <a:ext cx="5722937" cy="39497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2200">
                <a:solidFill>
                  <a:schemeClr val="bg1"/>
                </a:solidFill>
              </a:defRPr>
            </a:lvl1pPr>
            <a:lvl2pPr marL="320040" indent="-137160">
              <a:spcBef>
                <a:spcPts val="1000"/>
              </a:spcBef>
              <a:defRPr sz="2000">
                <a:solidFill>
                  <a:schemeClr val="bg1"/>
                </a:solidFill>
              </a:defRPr>
            </a:lvl2pPr>
            <a:lvl3pPr marL="594360" indent="-137160">
              <a:spcBef>
                <a:spcPts val="1000"/>
              </a:spcBef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65F381E-2E01-5BAC-25CD-8A1732C914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" y="1814513"/>
            <a:ext cx="3962400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5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dots&#10;&#10;Description automatically generated">
            <a:extLst>
              <a:ext uri="{FF2B5EF4-FFF2-40B4-BE49-F238E27FC236}">
                <a16:creationId xmlns:a16="http://schemas.microsoft.com/office/drawing/2014/main" id="{8BEBC5FE-AB5A-C45C-A7AD-767BEF54B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5" r="18649"/>
          <a:stretch/>
        </p:blipFill>
        <p:spPr>
          <a:xfrm>
            <a:off x="0" y="-13855"/>
            <a:ext cx="12192000" cy="6954982"/>
          </a:xfrm>
          <a:prstGeom prst="rect">
            <a:avLst/>
          </a:prstGeom>
        </p:spPr>
      </p:pic>
      <p:pic>
        <p:nvPicPr>
          <p:cNvPr id="5" name="Picture 4" descr="A blue and green lines&#10;&#10;Description automatically generated">
            <a:extLst>
              <a:ext uri="{FF2B5EF4-FFF2-40B4-BE49-F238E27FC236}">
                <a16:creationId xmlns:a16="http://schemas.microsoft.com/office/drawing/2014/main" id="{F65B9DD8-1947-5AC4-8480-7BDF0DCA30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580968"/>
            <a:ext cx="12191999" cy="4277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pic>
        <p:nvPicPr>
          <p:cNvPr id="8" name="Picture 7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7C583C25-E136-EBAE-CA3D-9538F228508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8690" y="1565564"/>
            <a:ext cx="6232470" cy="4452360"/>
          </a:xfrm>
          <a:prstGeom prst="roundRect">
            <a:avLst>
              <a:gd name="adj" fmla="val 10176"/>
            </a:avLst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38BD89-AF7D-53C3-EAEA-A0D7B7BCB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103" y="1814513"/>
            <a:ext cx="5722937" cy="39497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67A16A2-608B-77FB-5820-1B38AEA4E46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218363" y="1814513"/>
            <a:ext cx="4691062" cy="39497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70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dots&#10;&#10;Description automatically generated">
            <a:extLst>
              <a:ext uri="{FF2B5EF4-FFF2-40B4-BE49-F238E27FC236}">
                <a16:creationId xmlns:a16="http://schemas.microsoft.com/office/drawing/2014/main" id="{8BEBC5FE-AB5A-C45C-A7AD-767BEF54B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5" r="18649"/>
          <a:stretch/>
        </p:blipFill>
        <p:spPr>
          <a:xfrm>
            <a:off x="0" y="-13855"/>
            <a:ext cx="12192000" cy="6954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pic>
        <p:nvPicPr>
          <p:cNvPr id="8" name="Picture 7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7C583C25-E136-EBAE-CA3D-9538F228508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8690" y="1565564"/>
            <a:ext cx="11180680" cy="4452360"/>
          </a:xfrm>
          <a:prstGeom prst="roundRect">
            <a:avLst>
              <a:gd name="adj" fmla="val 9864"/>
            </a:avLst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38BD89-AF7D-53C3-EAEA-A0D7B7BCB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103" y="1814513"/>
            <a:ext cx="10629006" cy="39497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097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dots&#10;&#10;Description automatically generated">
            <a:extLst>
              <a:ext uri="{FF2B5EF4-FFF2-40B4-BE49-F238E27FC236}">
                <a16:creationId xmlns:a16="http://schemas.microsoft.com/office/drawing/2014/main" id="{8BEBC5FE-AB5A-C45C-A7AD-767BEF54B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5" r="18649"/>
          <a:stretch/>
        </p:blipFill>
        <p:spPr>
          <a:xfrm>
            <a:off x="0" y="-13855"/>
            <a:ext cx="12192000" cy="6954982"/>
          </a:xfrm>
          <a:prstGeom prst="rect">
            <a:avLst/>
          </a:prstGeom>
        </p:spPr>
      </p:pic>
      <p:pic>
        <p:nvPicPr>
          <p:cNvPr id="2" name="Picture 1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2E420866-E640-69F5-FB6E-8ECB22856A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8690" y="1565564"/>
            <a:ext cx="5306291" cy="4452360"/>
          </a:xfrm>
          <a:prstGeom prst="roundRect">
            <a:avLst>
              <a:gd name="adj" fmla="val 10176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38BD89-AF7D-53C3-EAEA-A0D7B7BCB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103" y="1814513"/>
            <a:ext cx="4699261" cy="39497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0CC47967-AEEA-95DF-2A59-F27A54FB95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0345" y="1565564"/>
            <a:ext cx="5306291" cy="4452360"/>
          </a:xfrm>
          <a:prstGeom prst="roundRect">
            <a:avLst>
              <a:gd name="adj" fmla="val 10176"/>
            </a:avLst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F0E1BD8-6136-8BEF-E1C8-672335A44D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2758" y="1814513"/>
            <a:ext cx="4699261" cy="39497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381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1078B628-836A-12DF-A522-FE731C3EF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59"/>
          <a:stretch/>
        </p:blipFill>
        <p:spPr>
          <a:xfrm>
            <a:off x="179952" y="-3"/>
            <a:ext cx="11831952" cy="6201700"/>
          </a:xfrm>
          <a:prstGeom prst="rect">
            <a:avLst/>
          </a:prstGeom>
        </p:spPr>
      </p:pic>
      <p:pic>
        <p:nvPicPr>
          <p:cNvPr id="3" name="Picture 2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ECA2D2EE-5F4E-44E0-44B4-6A302C727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08" t="21118" r="17300"/>
          <a:stretch/>
        </p:blipFill>
        <p:spPr>
          <a:xfrm>
            <a:off x="5796115" y="-2"/>
            <a:ext cx="6395885" cy="3690989"/>
          </a:xfrm>
          <a:prstGeom prst="rect">
            <a:avLst/>
          </a:prstGeom>
        </p:spPr>
      </p:pic>
      <p:pic>
        <p:nvPicPr>
          <p:cNvPr id="6" name="Picture 5" descr="A blue background with dots&#10;&#10;Description automatically generated">
            <a:extLst>
              <a:ext uri="{FF2B5EF4-FFF2-40B4-BE49-F238E27FC236}">
                <a16:creationId xmlns:a16="http://schemas.microsoft.com/office/drawing/2014/main" id="{8BEBC5FE-AB5A-C45C-A7AD-767BEF54B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5" r="18649"/>
          <a:stretch/>
        </p:blipFill>
        <p:spPr>
          <a:xfrm>
            <a:off x="0" y="-13855"/>
            <a:ext cx="12192000" cy="6954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2031749A-A331-E9B5-78EA-A0BE595915A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28690" y="2590802"/>
            <a:ext cx="3219855" cy="3510251"/>
          </a:xfrm>
          <a:prstGeom prst="roundRect">
            <a:avLst>
              <a:gd name="adj" fmla="val 3861"/>
            </a:avLst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F2E3139-0F3C-1709-1375-3D5E8193F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104" y="2798621"/>
            <a:ext cx="2795779" cy="304872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BCE9F5-516E-EA44-85F5-1F029AFBE74F}"/>
              </a:ext>
            </a:extLst>
          </p:cNvPr>
          <p:cNvSpPr/>
          <p:nvPr userDrawn="1"/>
        </p:nvSpPr>
        <p:spPr>
          <a:xfrm>
            <a:off x="728690" y="1655617"/>
            <a:ext cx="3219855" cy="7481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C126C3-D1CE-732E-05C0-319B8AF56B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1104" y="1731820"/>
            <a:ext cx="2795779" cy="57756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1" name="Picture 20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3C135B2D-CFA7-1402-66A6-4A3D5DFA255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233890" y="2590802"/>
            <a:ext cx="3219855" cy="3510251"/>
          </a:xfrm>
          <a:prstGeom prst="roundRect">
            <a:avLst>
              <a:gd name="adj" fmla="val 3861"/>
            </a:avLst>
          </a:prstGeom>
        </p:spPr>
      </p:pic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5201FF4D-1E21-B16A-A484-D23604AC49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6304" y="2798621"/>
            <a:ext cx="2795779" cy="304872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9FB101E-4ED9-0F26-A15D-E8956F7B1D85}"/>
              </a:ext>
            </a:extLst>
          </p:cNvPr>
          <p:cNvSpPr/>
          <p:nvPr userDrawn="1"/>
        </p:nvSpPr>
        <p:spPr>
          <a:xfrm>
            <a:off x="4233890" y="1655617"/>
            <a:ext cx="3219855" cy="7481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F47C6D6-3062-1BBE-20DC-125E5C19B0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6304" y="1731820"/>
            <a:ext cx="2795779" cy="57756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5" name="Picture 24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1EBD54A2-061C-F979-3B18-B470EECD6BF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739090" y="2590802"/>
            <a:ext cx="3219855" cy="3510251"/>
          </a:xfrm>
          <a:prstGeom prst="roundRect">
            <a:avLst>
              <a:gd name="adj" fmla="val 3861"/>
            </a:avLst>
          </a:prstGeom>
        </p:spPr>
      </p:pic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421A0F7B-2B8E-9DBD-99A9-C5846F3076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91504" y="2798621"/>
            <a:ext cx="2795779" cy="304872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1D00A9B-748E-8DF7-1057-A40AD192609B}"/>
              </a:ext>
            </a:extLst>
          </p:cNvPr>
          <p:cNvSpPr/>
          <p:nvPr userDrawn="1"/>
        </p:nvSpPr>
        <p:spPr>
          <a:xfrm>
            <a:off x="7739090" y="1655617"/>
            <a:ext cx="3219855" cy="7481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0D042ED-4B77-660F-69B2-4801C1E20F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1504" y="1731820"/>
            <a:ext cx="2795779" cy="577562"/>
          </a:xfrm>
        </p:spPr>
        <p:txBody>
          <a:bodyPr>
            <a:noAutofit/>
          </a:bodyPr>
          <a:lstStyle>
            <a:lvl1pPr marL="0" indent="0" algn="ctr">
              <a:buNone/>
              <a:defRPr sz="2200" b="1">
                <a:solidFill>
                  <a:schemeClr val="bg1"/>
                </a:solidFill>
              </a:defRPr>
            </a:lvl1pPr>
            <a:lvl2pPr marL="320040" indent="-137160">
              <a:defRPr>
                <a:solidFill>
                  <a:schemeClr val="bg1"/>
                </a:solidFill>
              </a:defRPr>
            </a:lvl2pPr>
            <a:lvl3pPr marL="594360" indent="-137160"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07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dots&#10;&#10;Description automatically generated">
            <a:extLst>
              <a:ext uri="{FF2B5EF4-FFF2-40B4-BE49-F238E27FC236}">
                <a16:creationId xmlns:a16="http://schemas.microsoft.com/office/drawing/2014/main" id="{8BEBC5FE-AB5A-C45C-A7AD-767BEF54B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5" r="18649"/>
          <a:stretch/>
        </p:blipFill>
        <p:spPr>
          <a:xfrm>
            <a:off x="0" y="-13855"/>
            <a:ext cx="12192000" cy="6954982"/>
          </a:xfrm>
          <a:prstGeom prst="rect">
            <a:avLst/>
          </a:prstGeom>
        </p:spPr>
      </p:pic>
      <p:pic>
        <p:nvPicPr>
          <p:cNvPr id="16" name="Picture 15" descr="A blue and green lines&#10;&#10;Description automatically generated">
            <a:extLst>
              <a:ext uri="{FF2B5EF4-FFF2-40B4-BE49-F238E27FC236}">
                <a16:creationId xmlns:a16="http://schemas.microsoft.com/office/drawing/2014/main" id="{B9EA6966-0F64-6C46-2B6E-B37989426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580968"/>
            <a:ext cx="12191999" cy="4277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65F381E-2E01-5BAC-25CD-8A1732C914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399" y="1814513"/>
            <a:ext cx="4663443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E43BACEC-699C-551E-3B83-2BA4DCD791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2241" y="1814513"/>
            <a:ext cx="4663443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5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dots&#10;&#10;Description automatically generated">
            <a:extLst>
              <a:ext uri="{FF2B5EF4-FFF2-40B4-BE49-F238E27FC236}">
                <a16:creationId xmlns:a16="http://schemas.microsoft.com/office/drawing/2014/main" id="{8BEBC5FE-AB5A-C45C-A7AD-767BEF54B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25" r="18649"/>
          <a:stretch/>
        </p:blipFill>
        <p:spPr>
          <a:xfrm>
            <a:off x="0" y="-13855"/>
            <a:ext cx="12192000" cy="6954982"/>
          </a:xfrm>
          <a:prstGeom prst="rect">
            <a:avLst/>
          </a:prstGeom>
        </p:spPr>
      </p:pic>
      <p:pic>
        <p:nvPicPr>
          <p:cNvPr id="16" name="Picture 15" descr="A blue and green lines&#10;&#10;Description automatically generated">
            <a:extLst>
              <a:ext uri="{FF2B5EF4-FFF2-40B4-BE49-F238E27FC236}">
                <a16:creationId xmlns:a16="http://schemas.microsoft.com/office/drawing/2014/main" id="{B9EA6966-0F64-6C46-2B6E-B37989426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2580968"/>
            <a:ext cx="12191999" cy="4277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C3643E-8EF1-1C95-00C8-7C19CE927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6"/>
          <a:stretch/>
        </p:blipFill>
        <p:spPr>
          <a:xfrm>
            <a:off x="0" y="351271"/>
            <a:ext cx="9568678" cy="979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5AF1-7879-451D-EC90-2246A786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17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6072F7-9EF3-EE4D-B48C-07DF1CD025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and yellow logo&#10;&#10;Description automatically generated">
            <a:extLst>
              <a:ext uri="{FF2B5EF4-FFF2-40B4-BE49-F238E27FC236}">
                <a16:creationId xmlns:a16="http://schemas.microsoft.com/office/drawing/2014/main" id="{85080FFB-3636-24FA-77A7-27EEC876B0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37770" y="507195"/>
            <a:ext cx="1372442" cy="65702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0E9D24-4B41-AF4A-77C0-0AA1254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65F381E-2E01-5BAC-25CD-8A1732C914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399" y="1814513"/>
            <a:ext cx="3352801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FDCA912D-8871-444F-DB2F-483719B3A6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95796" y="1814513"/>
            <a:ext cx="3352801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95937E73-0ED1-A0B1-3276-317C6B1EC0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77193" y="1814513"/>
            <a:ext cx="3352801" cy="3962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6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983AA-EB42-65F5-56CF-FE89DA5F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4" y="365125"/>
            <a:ext cx="11499272" cy="94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59E23-F7EE-1C5F-4D64-6461B5E45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364" y="1458686"/>
            <a:ext cx="11499272" cy="471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C3D3-C687-C879-44E8-6123FC2D0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64C73-FB0C-8247-82AF-FAD655DAEBA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6756-0E41-0466-4D2D-91CDA669D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4DE27-BE4B-1F2B-81ED-AF81AA399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072F7-9EF3-EE4D-B48C-07DF1CD02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57" r:id="rId3"/>
    <p:sldLayoutId id="2147483659" r:id="rId4"/>
    <p:sldLayoutId id="2147483660" r:id="rId5"/>
    <p:sldLayoutId id="2147483663" r:id="rId6"/>
    <p:sldLayoutId id="2147483661" r:id="rId7"/>
    <p:sldLayoutId id="2147483665" r:id="rId8"/>
    <p:sldLayoutId id="2147483666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983AA-EB42-65F5-56CF-FE89DA5F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4" y="365125"/>
            <a:ext cx="11499272" cy="94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59E23-F7EE-1C5F-4D64-6461B5E45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364" y="1458686"/>
            <a:ext cx="11499272" cy="471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C3D3-C687-C879-44E8-6123FC2D0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64C73-FB0C-8247-82AF-FAD655DAEBA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6756-0E41-0466-4D2D-91CDA669D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4DE27-BE4B-1F2B-81ED-AF81AA399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072F7-9EF3-EE4D-B48C-07DF1CD02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8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gradient&#10;&#10;Description automatically generated">
            <a:extLst>
              <a:ext uri="{FF2B5EF4-FFF2-40B4-BE49-F238E27FC236}">
                <a16:creationId xmlns:a16="http://schemas.microsoft.com/office/drawing/2014/main" id="{E16598E1-27F7-C1AC-95AC-BCE976132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blue and green lines&#10;&#10;Description automatically generated">
            <a:extLst>
              <a:ext uri="{FF2B5EF4-FFF2-40B4-BE49-F238E27FC236}">
                <a16:creationId xmlns:a16="http://schemas.microsoft.com/office/drawing/2014/main" id="{C47C6F98-C252-9E61-12B5-E8964F77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80968"/>
            <a:ext cx="12191999" cy="4277032"/>
          </a:xfrm>
          <a:prstGeom prst="rect">
            <a:avLst/>
          </a:prstGeom>
        </p:spPr>
      </p:pic>
      <p:pic>
        <p:nvPicPr>
          <p:cNvPr id="9" name="Picture 8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2D90A1D1-58BE-F924-AD03-30C661C0D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8" t="21118" r="24731"/>
          <a:stretch/>
        </p:blipFill>
        <p:spPr>
          <a:xfrm>
            <a:off x="-44247" y="0"/>
            <a:ext cx="5968185" cy="3690988"/>
          </a:xfrm>
          <a:prstGeom prst="rect">
            <a:avLst/>
          </a:prstGeom>
        </p:spPr>
      </p:pic>
      <p:pic>
        <p:nvPicPr>
          <p:cNvPr id="10" name="Picture 9" descr="A computer circuit board with dots and lines&#10;&#10;Description automatically generated">
            <a:extLst>
              <a:ext uri="{FF2B5EF4-FFF2-40B4-BE49-F238E27FC236}">
                <a16:creationId xmlns:a16="http://schemas.microsoft.com/office/drawing/2014/main" id="{5F6F9906-5649-239B-D8A0-2138FFE596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08" t="21118" r="17300"/>
          <a:stretch/>
        </p:blipFill>
        <p:spPr>
          <a:xfrm>
            <a:off x="5796115" y="-2"/>
            <a:ext cx="6395885" cy="3690989"/>
          </a:xfrm>
          <a:prstGeom prst="rect">
            <a:avLst/>
          </a:prstGeom>
        </p:spPr>
      </p:pic>
      <p:pic>
        <p:nvPicPr>
          <p:cNvPr id="12" name="Picture 11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F28BD1B3-4142-043F-0F06-FAC5BE2D73F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alphaModFix amt="28000"/>
          </a:blip>
          <a:stretch>
            <a:fillRect/>
          </a:stretch>
        </p:blipFill>
        <p:spPr>
          <a:xfrm>
            <a:off x="0" y="0"/>
            <a:ext cx="6294049" cy="3908323"/>
          </a:xfrm>
          <a:prstGeom prst="rect">
            <a:avLst/>
          </a:prstGeom>
        </p:spPr>
      </p:pic>
      <p:pic>
        <p:nvPicPr>
          <p:cNvPr id="13" name="Picture 12" descr="A group of white lights in the sky&#10;&#10;Description automatically generated">
            <a:extLst>
              <a:ext uri="{FF2B5EF4-FFF2-40B4-BE49-F238E27FC236}">
                <a16:creationId xmlns:a16="http://schemas.microsoft.com/office/drawing/2014/main" id="{B45C59C0-F13B-D4C7-82CF-DF8E4E24E0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0362" y="0"/>
            <a:ext cx="6294049" cy="2816943"/>
          </a:xfrm>
          <a:prstGeom prst="rect">
            <a:avLst/>
          </a:prstGeom>
        </p:spPr>
      </p:pic>
      <p:pic>
        <p:nvPicPr>
          <p:cNvPr id="15" name="Picture 14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6092196F-20B1-52E8-1BB9-09E2774CF5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59"/>
          <a:stretch/>
        </p:blipFill>
        <p:spPr>
          <a:xfrm>
            <a:off x="179952" y="-3"/>
            <a:ext cx="11831952" cy="6201700"/>
          </a:xfrm>
          <a:prstGeom prst="rect">
            <a:avLst/>
          </a:prstGeom>
        </p:spPr>
      </p:pic>
      <p:pic>
        <p:nvPicPr>
          <p:cNvPr id="17" name="Picture 16" descr="A blue and black rectangle with white text&#10;&#10;Description automatically generated">
            <a:extLst>
              <a:ext uri="{FF2B5EF4-FFF2-40B4-BE49-F238E27FC236}">
                <a16:creationId xmlns:a16="http://schemas.microsoft.com/office/drawing/2014/main" id="{A62AF676-5C2B-2991-7AEE-2DA1BA874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5029203"/>
            <a:ext cx="9791177" cy="1502144"/>
          </a:xfrm>
          <a:prstGeom prst="rect">
            <a:avLst/>
          </a:prstGeom>
        </p:spPr>
      </p:pic>
      <p:pic>
        <p:nvPicPr>
          <p:cNvPr id="19" name="Picture 18" descr="A black and yellow logo&#10;&#10;Description automatically generated">
            <a:extLst>
              <a:ext uri="{FF2B5EF4-FFF2-40B4-BE49-F238E27FC236}">
                <a16:creationId xmlns:a16="http://schemas.microsoft.com/office/drawing/2014/main" id="{2343B221-813E-B144-C3BD-E976E0C4F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2250" y="326653"/>
            <a:ext cx="2337962" cy="1119237"/>
          </a:xfrm>
          <a:prstGeom prst="rect">
            <a:avLst/>
          </a:prstGeom>
        </p:spPr>
      </p:pic>
      <p:pic>
        <p:nvPicPr>
          <p:cNvPr id="21" name="Picture 20" descr="A blue square with a black border&#10;&#10;Description automatically generated">
            <a:extLst>
              <a:ext uri="{FF2B5EF4-FFF2-40B4-BE49-F238E27FC236}">
                <a16:creationId xmlns:a16="http://schemas.microsoft.com/office/drawing/2014/main" id="{6251566E-6218-9C71-9E8E-EE0CC10F2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900" y="2762249"/>
            <a:ext cx="6515100" cy="133350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8CDB541-69D0-1A55-57C8-DD1FC0B4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46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74DBF-7491-7A02-CDB9-980C7DD4A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CF91-7086-9952-5E61-FCFDF172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95616-8163-8228-EE15-5B09A7DFE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</a:t>
            </a:r>
          </a:p>
        </p:txBody>
      </p:sp>
      <p:graphicFrame>
        <p:nvGraphicFramePr>
          <p:cNvPr id="9" name="Chart Placeholder 8">
            <a:extLst>
              <a:ext uri="{FF2B5EF4-FFF2-40B4-BE49-F238E27FC236}">
                <a16:creationId xmlns:a16="http://schemas.microsoft.com/office/drawing/2014/main" id="{DA7622D2-A17A-D1F2-B0B9-5814172F3626}"/>
              </a:ext>
            </a:extLst>
          </p:cNvPr>
          <p:cNvGraphicFramePr>
            <a:graphicFrameLocks noGrp="1"/>
          </p:cNvGraphicFramePr>
          <p:nvPr>
            <p:ph type="chart" sz="quarter" idx="14"/>
          </p:nvPr>
        </p:nvGraphicFramePr>
        <p:xfrm>
          <a:off x="7218363" y="1306286"/>
          <a:ext cx="4691062" cy="4678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665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022A-2F1E-D93B-474C-F9DC011E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br>
              <a:rPr lang="en-US" dirty="0"/>
            </a:br>
            <a:r>
              <a:rPr lang="en-US" dirty="0" err="1"/>
              <a:t>Consecteur</a:t>
            </a:r>
            <a:r>
              <a:rPr lang="en-US" dirty="0"/>
              <a:t> </a:t>
            </a:r>
            <a:r>
              <a:rPr lang="en-US" dirty="0" err="1"/>
              <a:t>Avet</a:t>
            </a:r>
            <a:r>
              <a:rPr lang="en-US" dirty="0"/>
              <a:t> </a:t>
            </a:r>
            <a:r>
              <a:rPr lang="en-US" dirty="0" err="1"/>
              <a:t>Liones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91D91-273C-6DD2-8EE4-9D87584E3E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9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ACF26-3E16-8370-7357-CFB26DD3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4AFE-E4A8-7ACB-FC17-520D94FB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br>
              <a:rPr lang="en-US" dirty="0"/>
            </a:br>
            <a:r>
              <a:rPr lang="en-US" dirty="0" err="1"/>
              <a:t>Consecteur</a:t>
            </a:r>
            <a:r>
              <a:rPr lang="en-US" dirty="0"/>
              <a:t> </a:t>
            </a:r>
            <a:r>
              <a:rPr lang="en-US" dirty="0" err="1"/>
              <a:t>Avet</a:t>
            </a:r>
            <a:r>
              <a:rPr lang="en-US" dirty="0"/>
              <a:t> </a:t>
            </a:r>
            <a:r>
              <a:rPr lang="en-US" dirty="0" err="1"/>
              <a:t>Liones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3BF6C-2DA2-0B17-6D9A-025B9CA8F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Duis </a:t>
            </a:r>
            <a:r>
              <a:rPr lang="en-US" dirty="0" err="1">
                <a:solidFill>
                  <a:schemeClr val="tx1"/>
                </a:solidFill>
              </a:rPr>
              <a:t>quis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velit</a:t>
            </a:r>
            <a:r>
              <a:rPr lang="en-US" dirty="0">
                <a:solidFill>
                  <a:schemeClr val="tx1"/>
                </a:solidFill>
              </a:rPr>
              <a:t>. Ut </a:t>
            </a:r>
            <a:r>
              <a:rPr lang="en-US" dirty="0" err="1">
                <a:solidFill>
                  <a:schemeClr val="tx1"/>
                </a:solidFill>
              </a:rPr>
              <a:t>posuere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metus</a:t>
            </a:r>
            <a:r>
              <a:rPr lang="en-US" dirty="0">
                <a:solidFill>
                  <a:schemeClr val="tx1"/>
                </a:solidFill>
              </a:rPr>
              <a:t>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 vestibulum </a:t>
            </a:r>
            <a:r>
              <a:rPr lang="en-US" dirty="0" err="1">
                <a:solidFill>
                  <a:schemeClr val="tx1"/>
                </a:solidFill>
              </a:rPr>
              <a:t>rhoncus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neque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mauris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porttitor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urna</a:t>
            </a:r>
            <a:r>
              <a:rPr lang="en-US" dirty="0">
                <a:solidFill>
                  <a:schemeClr val="tx1"/>
                </a:solidFill>
              </a:rPr>
              <a:t>, in pulvinar </a:t>
            </a:r>
            <a:r>
              <a:rPr lang="en-US" dirty="0" err="1">
                <a:solidFill>
                  <a:schemeClr val="tx1"/>
                </a:solidFill>
              </a:rPr>
              <a:t>nibh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</a:t>
            </a:r>
            <a:r>
              <a:rPr lang="en-US" dirty="0">
                <a:solidFill>
                  <a:schemeClr val="tx1"/>
                </a:solidFill>
              </a:rPr>
              <a:t> id ante.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Maecenas </a:t>
            </a:r>
            <a:r>
              <a:rPr lang="en-US" dirty="0" err="1">
                <a:solidFill>
                  <a:schemeClr val="tx1"/>
                </a:solidFill>
              </a:rPr>
              <a:t>feugiat</a:t>
            </a:r>
            <a:r>
              <a:rPr lang="en-US" dirty="0">
                <a:solidFill>
                  <a:schemeClr val="tx1"/>
                </a:solidFill>
              </a:rPr>
              <a:t> lorem vel ante </a:t>
            </a:r>
            <a:r>
              <a:rPr lang="en-US" dirty="0" err="1">
                <a:solidFill>
                  <a:schemeClr val="tx1"/>
                </a:solidFill>
              </a:rPr>
              <a:t>commodo</a:t>
            </a:r>
            <a:r>
              <a:rPr lang="en-US" dirty="0">
                <a:solidFill>
                  <a:schemeClr val="tx1"/>
                </a:solidFill>
              </a:rPr>
              <a:t> pulvinar. </a:t>
            </a:r>
            <a:r>
              <a:rPr lang="en-US" dirty="0" err="1">
                <a:solidFill>
                  <a:schemeClr val="tx1"/>
                </a:solidFill>
              </a:rPr>
              <a:t>Nulla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faucibus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lacus</a:t>
            </a:r>
            <a:r>
              <a:rPr lang="en-US" dirty="0">
                <a:solidFill>
                  <a:schemeClr val="tx1"/>
                </a:solidFill>
              </a:rPr>
              <a:t> ac </a:t>
            </a:r>
            <a:r>
              <a:rPr lang="en-US" dirty="0" err="1">
                <a:solidFill>
                  <a:schemeClr val="tx1"/>
                </a:solidFill>
              </a:rPr>
              <a:t>tellus</a:t>
            </a:r>
            <a:r>
              <a:rPr lang="en-US" dirty="0">
                <a:solidFill>
                  <a:schemeClr val="tx1"/>
                </a:solidFill>
              </a:rPr>
              <a:t> auctor </a:t>
            </a:r>
            <a:r>
              <a:rPr lang="en-US" dirty="0" err="1">
                <a:solidFill>
                  <a:schemeClr val="tx1"/>
                </a:solidFill>
              </a:rPr>
              <a:t>commodo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eu</a:t>
            </a:r>
            <a:r>
              <a:rPr lang="en-US" dirty="0">
                <a:solidFill>
                  <a:schemeClr val="tx1"/>
                </a:solidFill>
              </a:rPr>
              <a:t> ac </a:t>
            </a:r>
            <a:r>
              <a:rPr lang="en-US" dirty="0" err="1">
                <a:solidFill>
                  <a:schemeClr val="tx1"/>
                </a:solidFill>
              </a:rPr>
              <a:t>felis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Duis non tempus </a:t>
            </a:r>
            <a:r>
              <a:rPr lang="en-US" dirty="0" err="1">
                <a:solidFill>
                  <a:schemeClr val="tx1"/>
                </a:solidFill>
              </a:rPr>
              <a:t>est</a:t>
            </a:r>
            <a:r>
              <a:rPr lang="en-US" dirty="0">
                <a:solidFill>
                  <a:schemeClr val="tx1"/>
                </a:solidFill>
              </a:rPr>
              <a:t>, id </a:t>
            </a:r>
            <a:r>
              <a:rPr lang="en-US" dirty="0" err="1">
                <a:solidFill>
                  <a:schemeClr val="tx1"/>
                </a:solidFill>
              </a:rPr>
              <a:t>posuere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lacus</a:t>
            </a:r>
            <a:r>
              <a:rPr lang="en-US" dirty="0">
                <a:solidFill>
                  <a:schemeClr val="tx1"/>
                </a:solidFill>
              </a:rPr>
              <a:t>. Ut id </a:t>
            </a:r>
            <a:r>
              <a:rPr lang="en-US" dirty="0" err="1">
                <a:solidFill>
                  <a:schemeClr val="tx1"/>
                </a:solidFill>
              </a:rPr>
              <a:t>volutpat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neque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8917A-E34B-5E2A-4805-F9EBEABFD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Duis </a:t>
            </a:r>
            <a:r>
              <a:rPr lang="en-US" dirty="0" err="1">
                <a:solidFill>
                  <a:schemeClr val="tx1"/>
                </a:solidFill>
              </a:rPr>
              <a:t>quis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velit</a:t>
            </a:r>
            <a:r>
              <a:rPr lang="en-US" dirty="0">
                <a:solidFill>
                  <a:schemeClr val="tx1"/>
                </a:solidFill>
              </a:rPr>
              <a:t>. Ut </a:t>
            </a:r>
            <a:r>
              <a:rPr lang="en-US" dirty="0" err="1">
                <a:solidFill>
                  <a:schemeClr val="tx1"/>
                </a:solidFill>
              </a:rPr>
              <a:t>posuere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metus</a:t>
            </a:r>
            <a:r>
              <a:rPr lang="en-US" dirty="0">
                <a:solidFill>
                  <a:schemeClr val="tx1"/>
                </a:solidFill>
              </a:rPr>
              <a:t>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 vestibulum </a:t>
            </a:r>
            <a:r>
              <a:rPr lang="en-US" dirty="0" err="1">
                <a:solidFill>
                  <a:schemeClr val="tx1"/>
                </a:solidFill>
              </a:rPr>
              <a:t>rhoncus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neque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mauris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porttitor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urna</a:t>
            </a:r>
            <a:r>
              <a:rPr lang="en-US" dirty="0">
                <a:solidFill>
                  <a:schemeClr val="tx1"/>
                </a:solidFill>
              </a:rPr>
              <a:t>, in pulvinar </a:t>
            </a:r>
            <a:r>
              <a:rPr lang="en-US" dirty="0" err="1">
                <a:solidFill>
                  <a:schemeClr val="tx1"/>
                </a:solidFill>
              </a:rPr>
              <a:t>nibh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</a:t>
            </a:r>
            <a:r>
              <a:rPr lang="en-US" dirty="0">
                <a:solidFill>
                  <a:schemeClr val="tx1"/>
                </a:solidFill>
              </a:rPr>
              <a:t> id ante.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Maecenas </a:t>
            </a:r>
            <a:r>
              <a:rPr lang="en-US" dirty="0" err="1">
                <a:solidFill>
                  <a:schemeClr val="tx1"/>
                </a:solidFill>
              </a:rPr>
              <a:t>feugiat</a:t>
            </a:r>
            <a:r>
              <a:rPr lang="en-US" dirty="0">
                <a:solidFill>
                  <a:schemeClr val="tx1"/>
                </a:solidFill>
              </a:rPr>
              <a:t> lorem vel ante </a:t>
            </a:r>
            <a:r>
              <a:rPr lang="en-US" dirty="0" err="1">
                <a:solidFill>
                  <a:schemeClr val="tx1"/>
                </a:solidFill>
              </a:rPr>
              <a:t>commodo</a:t>
            </a:r>
            <a:r>
              <a:rPr lang="en-US" dirty="0">
                <a:solidFill>
                  <a:schemeClr val="tx1"/>
                </a:solidFill>
              </a:rPr>
              <a:t> pulvinar. </a:t>
            </a:r>
            <a:r>
              <a:rPr lang="en-US" dirty="0" err="1">
                <a:solidFill>
                  <a:schemeClr val="tx1"/>
                </a:solidFill>
              </a:rPr>
              <a:t>Nulla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faucibus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lacus</a:t>
            </a:r>
            <a:r>
              <a:rPr lang="en-US" dirty="0">
                <a:solidFill>
                  <a:schemeClr val="tx1"/>
                </a:solidFill>
              </a:rPr>
              <a:t> ac </a:t>
            </a:r>
            <a:r>
              <a:rPr lang="en-US" dirty="0" err="1">
                <a:solidFill>
                  <a:schemeClr val="tx1"/>
                </a:solidFill>
              </a:rPr>
              <a:t>tellus</a:t>
            </a:r>
            <a:r>
              <a:rPr lang="en-US" dirty="0">
                <a:solidFill>
                  <a:schemeClr val="tx1"/>
                </a:solidFill>
              </a:rPr>
              <a:t> auctor </a:t>
            </a:r>
            <a:r>
              <a:rPr lang="en-US" dirty="0" err="1">
                <a:solidFill>
                  <a:schemeClr val="tx1"/>
                </a:solidFill>
              </a:rPr>
              <a:t>commodo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eu</a:t>
            </a:r>
            <a:r>
              <a:rPr lang="en-US" dirty="0">
                <a:solidFill>
                  <a:schemeClr val="tx1"/>
                </a:solidFill>
              </a:rPr>
              <a:t> ac </a:t>
            </a:r>
            <a:r>
              <a:rPr lang="en-US" dirty="0" err="1">
                <a:solidFill>
                  <a:schemeClr val="tx1"/>
                </a:solidFill>
              </a:rPr>
              <a:t>felis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Duis non tempus </a:t>
            </a:r>
            <a:r>
              <a:rPr lang="en-US" dirty="0" err="1">
                <a:solidFill>
                  <a:schemeClr val="tx1"/>
                </a:solidFill>
              </a:rPr>
              <a:t>est</a:t>
            </a:r>
            <a:r>
              <a:rPr lang="en-US" dirty="0">
                <a:solidFill>
                  <a:schemeClr val="tx1"/>
                </a:solidFill>
              </a:rPr>
              <a:t>, id </a:t>
            </a:r>
            <a:r>
              <a:rPr lang="en-US" dirty="0" err="1">
                <a:solidFill>
                  <a:schemeClr val="tx1"/>
                </a:solidFill>
              </a:rPr>
              <a:t>posuere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lacus</a:t>
            </a:r>
            <a:r>
              <a:rPr lang="en-US" dirty="0">
                <a:solidFill>
                  <a:schemeClr val="tx1"/>
                </a:solidFill>
              </a:rPr>
              <a:t>. Ut id </a:t>
            </a:r>
            <a:r>
              <a:rPr lang="en-US" dirty="0" err="1">
                <a:solidFill>
                  <a:schemeClr val="tx1"/>
                </a:solidFill>
              </a:rPr>
              <a:t>volutpat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neque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81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CB8EB-D10D-9D2E-7EA5-5190AA7C1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59C7-5C99-3EA0-8ACE-7B7B01FD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6" name="Picture Placeholder 5" descr="A person in a suit talking to a group of men&#10;&#10;Description automatically generated">
            <a:extLst>
              <a:ext uri="{FF2B5EF4-FFF2-40B4-BE49-F238E27FC236}">
                <a16:creationId xmlns:a16="http://schemas.microsoft.com/office/drawing/2014/main" id="{E2F69976-DEFF-6D49-5899-81DE41B8FE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9" y="1814513"/>
            <a:ext cx="4663443" cy="3962400"/>
          </a:xfrm>
        </p:spPr>
      </p:pic>
      <p:pic>
        <p:nvPicPr>
          <p:cNvPr id="11" name="Picture Placeholder 10" descr="A person wearing a virtual reality headset&#10;&#10;Description automatically generated">
            <a:extLst>
              <a:ext uri="{FF2B5EF4-FFF2-40B4-BE49-F238E27FC236}">
                <a16:creationId xmlns:a16="http://schemas.microsoft.com/office/drawing/2014/main" id="{50B10A1D-DFC7-99F8-9A1A-1BE777519E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972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259A-688A-5446-727C-4D2F6B5B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46C24-248D-415C-E55D-AE2C752AC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C13F5-191A-759B-62FC-F7D53E510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4DDDE-9A08-14D6-DEB4-32D7E7732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211DAA-3386-AC9F-B16C-CECD8F2B17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F9BC8-D688-F521-0543-446A4F6FBB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D52352-5119-C23B-0C51-7F3FBBB704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9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A904-141C-BEFD-67FE-D487DE0D7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B1F9B-DA04-8805-9910-03805B63B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9313" y="1814513"/>
            <a:ext cx="5722937" cy="3949700"/>
          </a:xfrm>
        </p:spPr>
        <p:txBody>
          <a:bodyPr>
            <a:normAutofit/>
          </a:bodyPr>
          <a:lstStyle/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</a:t>
            </a:r>
          </a:p>
        </p:txBody>
      </p:sp>
      <p:pic>
        <p:nvPicPr>
          <p:cNvPr id="6" name="Picture Placeholder 5" descr="A person in a suit talking to a group of men&#10;&#10;Description automatically generated">
            <a:extLst>
              <a:ext uri="{FF2B5EF4-FFF2-40B4-BE49-F238E27FC236}">
                <a16:creationId xmlns:a16="http://schemas.microsoft.com/office/drawing/2014/main" id="{728F2718-58D5-5D1B-6629-F2CDF60EF1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1814513"/>
            <a:ext cx="3962400" cy="3962400"/>
          </a:xfrm>
        </p:spPr>
      </p:pic>
    </p:spTree>
    <p:extLst>
      <p:ext uri="{BB962C8B-B14F-4D97-AF65-F5344CB8AC3E}">
        <p14:creationId xmlns:p14="http://schemas.microsoft.com/office/powerpoint/2010/main" val="376403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74DBF-7491-7A02-CDB9-980C7DD4A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CF91-7086-9952-5E61-FCFDF172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95616-8163-8228-EE15-5B09A7DFE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</a:t>
            </a:r>
          </a:p>
        </p:txBody>
      </p:sp>
      <p:graphicFrame>
        <p:nvGraphicFramePr>
          <p:cNvPr id="9" name="Chart Placeholder 8">
            <a:extLst>
              <a:ext uri="{FF2B5EF4-FFF2-40B4-BE49-F238E27FC236}">
                <a16:creationId xmlns:a16="http://schemas.microsoft.com/office/drawing/2014/main" id="{DA7622D2-A17A-D1F2-B0B9-5814172F3626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2215189593"/>
              </p:ext>
            </p:extLst>
          </p:nvPr>
        </p:nvGraphicFramePr>
        <p:xfrm>
          <a:off x="7218363" y="1306286"/>
          <a:ext cx="4691062" cy="4678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171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022A-2F1E-D93B-474C-F9DC011E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br>
              <a:rPr lang="en-US" dirty="0"/>
            </a:br>
            <a:r>
              <a:rPr lang="en-US" dirty="0" err="1"/>
              <a:t>Consecteur</a:t>
            </a:r>
            <a:r>
              <a:rPr lang="en-US" dirty="0"/>
              <a:t> </a:t>
            </a:r>
            <a:r>
              <a:rPr lang="en-US" dirty="0" err="1"/>
              <a:t>Avet</a:t>
            </a:r>
            <a:r>
              <a:rPr lang="en-US" dirty="0"/>
              <a:t> </a:t>
            </a:r>
            <a:r>
              <a:rPr lang="en-US" dirty="0" err="1"/>
              <a:t>Liones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91D91-273C-6DD2-8EE4-9D87584E3E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38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ACF26-3E16-8370-7357-CFB26DD3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4AFE-E4A8-7ACB-FC17-520D94FB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br>
              <a:rPr lang="en-US" dirty="0"/>
            </a:br>
            <a:r>
              <a:rPr lang="en-US" dirty="0" err="1"/>
              <a:t>Consecteur</a:t>
            </a:r>
            <a:r>
              <a:rPr lang="en-US" dirty="0"/>
              <a:t> </a:t>
            </a:r>
            <a:r>
              <a:rPr lang="en-US" dirty="0" err="1"/>
              <a:t>Avet</a:t>
            </a:r>
            <a:r>
              <a:rPr lang="en-US" dirty="0"/>
              <a:t> </a:t>
            </a:r>
            <a:r>
              <a:rPr lang="en-US" dirty="0" err="1"/>
              <a:t>Liones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3BF6C-2DA2-0B17-6D9A-025B9CA8F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8917A-E34B-5E2A-4805-F9EBEABFD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7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CB8EB-D10D-9D2E-7EA5-5190AA7C1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59C7-5C99-3EA0-8ACE-7B7B01FD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6" name="Picture Placeholder 5" descr="A person in a suit talking to a group of men&#10;&#10;Description automatically generated">
            <a:extLst>
              <a:ext uri="{FF2B5EF4-FFF2-40B4-BE49-F238E27FC236}">
                <a16:creationId xmlns:a16="http://schemas.microsoft.com/office/drawing/2014/main" id="{E2F69976-DEFF-6D49-5899-81DE41B8FE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9" y="1814513"/>
            <a:ext cx="4663443" cy="3962400"/>
          </a:xfrm>
        </p:spPr>
      </p:pic>
      <p:pic>
        <p:nvPicPr>
          <p:cNvPr id="11" name="Picture Placeholder 10" descr="A person wearing a virtual reality headset&#10;&#10;Description automatically generated">
            <a:extLst>
              <a:ext uri="{FF2B5EF4-FFF2-40B4-BE49-F238E27FC236}">
                <a16:creationId xmlns:a16="http://schemas.microsoft.com/office/drawing/2014/main" id="{50B10A1D-DFC7-99F8-9A1A-1BE777519E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361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259A-688A-5446-727C-4D2F6B5B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46C24-248D-415C-E55D-AE2C752AC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C13F5-191A-759B-62FC-F7D53E510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4DDDE-9A08-14D6-DEB4-32D7E7732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211DAA-3386-AC9F-B16C-CECD8F2B17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F9BC8-D688-F521-0543-446A4F6FBB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D52352-5119-C23B-0C51-7F3FBBB704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6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A904-141C-BEFD-67FE-D487DE0D7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6927273" cy="941161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B1F9B-DA04-8805-9910-03805B63B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9313" y="1814513"/>
            <a:ext cx="5722937" cy="3949700"/>
          </a:xfrm>
        </p:spPr>
        <p:txBody>
          <a:bodyPr>
            <a:normAutofit/>
          </a:bodyPr>
          <a:lstStyle/>
          <a:p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 </a:t>
            </a:r>
          </a:p>
          <a:p>
            <a:pPr lvl="1"/>
            <a:r>
              <a:rPr lang="en-US" dirty="0"/>
              <a:t>Maecenas </a:t>
            </a:r>
            <a:r>
              <a:rPr lang="en-US" dirty="0" err="1"/>
              <a:t>feugiat</a:t>
            </a:r>
            <a:r>
              <a:rPr lang="en-US" dirty="0"/>
              <a:t> lorem vel ante </a:t>
            </a:r>
            <a:r>
              <a:rPr lang="en-US" dirty="0" err="1"/>
              <a:t>commodo</a:t>
            </a:r>
            <a:r>
              <a:rPr lang="en-US" dirty="0"/>
              <a:t> pulvinar.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ac </a:t>
            </a:r>
            <a:r>
              <a:rPr lang="en-US" dirty="0" err="1"/>
              <a:t>tellus</a:t>
            </a:r>
            <a:r>
              <a:rPr lang="en-US" dirty="0"/>
              <a:t> auctor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Duis non tempus </a:t>
            </a:r>
            <a:r>
              <a:rPr lang="en-US" dirty="0" err="1"/>
              <a:t>est</a:t>
            </a:r>
            <a:r>
              <a:rPr lang="en-US" dirty="0"/>
              <a:t>, id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. Ut id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Duis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Ut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metus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vestibulum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pulvinar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id ante.</a:t>
            </a:r>
          </a:p>
        </p:txBody>
      </p:sp>
      <p:pic>
        <p:nvPicPr>
          <p:cNvPr id="6" name="Picture Placeholder 5" descr="A person in a suit talking to a group of men&#10;&#10;Description automatically generated">
            <a:extLst>
              <a:ext uri="{FF2B5EF4-FFF2-40B4-BE49-F238E27FC236}">
                <a16:creationId xmlns:a16="http://schemas.microsoft.com/office/drawing/2014/main" id="{728F2718-58D5-5D1B-6629-F2CDF60EF1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1814513"/>
            <a:ext cx="3962400" cy="3962400"/>
          </a:xfrm>
        </p:spPr>
      </p:pic>
    </p:spTree>
    <p:extLst>
      <p:ext uri="{BB962C8B-B14F-4D97-AF65-F5344CB8AC3E}">
        <p14:creationId xmlns:p14="http://schemas.microsoft.com/office/powerpoint/2010/main" val="3341156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Int 20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83AC"/>
      </a:accent1>
      <a:accent2>
        <a:srgbClr val="008265"/>
      </a:accent2>
      <a:accent3>
        <a:srgbClr val="1CA291"/>
      </a:accent3>
      <a:accent4>
        <a:srgbClr val="0283BF"/>
      </a:accent4>
      <a:accent5>
        <a:srgbClr val="007F7B"/>
      </a:accent5>
      <a:accent6>
        <a:srgbClr val="203C66"/>
      </a:accent6>
      <a:hlink>
        <a:srgbClr val="8CCBBC"/>
      </a:hlink>
      <a:folHlink>
        <a:srgbClr val="73B9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GeoInt 20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83AC"/>
      </a:accent1>
      <a:accent2>
        <a:srgbClr val="008265"/>
      </a:accent2>
      <a:accent3>
        <a:srgbClr val="1CA291"/>
      </a:accent3>
      <a:accent4>
        <a:srgbClr val="0283BF"/>
      </a:accent4>
      <a:accent5>
        <a:srgbClr val="007F7B"/>
      </a:accent5>
      <a:accent6>
        <a:srgbClr val="203C66"/>
      </a:accent6>
      <a:hlink>
        <a:srgbClr val="8CCBBC"/>
      </a:hlink>
      <a:folHlink>
        <a:srgbClr val="73B9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2E45CECF522E41B89DF6A3119586B7" ma:contentTypeVersion="18" ma:contentTypeDescription="Create a new document." ma:contentTypeScope="" ma:versionID="98382019a7ad7160e027209cea17b5f8">
  <xsd:schema xmlns:xsd="http://www.w3.org/2001/XMLSchema" xmlns:xs="http://www.w3.org/2001/XMLSchema" xmlns:p="http://schemas.microsoft.com/office/2006/metadata/properties" xmlns:ns2="65913366-8cf6-4182-b84f-d91806fe335f" xmlns:ns3="2685fb75-73cf-4fc2-b327-d5e42ac15fa6" targetNamespace="http://schemas.microsoft.com/office/2006/metadata/properties" ma:root="true" ma:fieldsID="155d95283dd0e813d10df3a5ceddf9e9" ns2:_="" ns3:_="">
    <xsd:import namespace="65913366-8cf6-4182-b84f-d91806fe335f"/>
    <xsd:import namespace="2685fb75-73cf-4fc2-b327-d5e42ac15f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13366-8cf6-4182-b84f-d91806fe3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6695904-7782-4349-9b94-cfc2eebb8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5fb75-73cf-4fc2-b327-d5e42ac15fa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5e25c10-efe9-4343-aee6-f9093d39ee7c}" ma:internalName="TaxCatchAll" ma:showField="CatchAllData" ma:web="2685fb75-73cf-4fc2-b327-d5e42ac15f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5913366-8cf6-4182-b84f-d91806fe335f">
      <Terms xmlns="http://schemas.microsoft.com/office/infopath/2007/PartnerControls"/>
    </lcf76f155ced4ddcb4097134ff3c332f>
    <TaxCatchAll xmlns="2685fb75-73cf-4fc2-b327-d5e42ac15fa6" xsi:nil="true"/>
  </documentManagement>
</p:properties>
</file>

<file path=customXml/itemProps1.xml><?xml version="1.0" encoding="utf-8"?>
<ds:datastoreItem xmlns:ds="http://schemas.openxmlformats.org/officeDocument/2006/customXml" ds:itemID="{B6AC8054-7D5E-448A-A951-64A40C6FE91C}"/>
</file>

<file path=customXml/itemProps2.xml><?xml version="1.0" encoding="utf-8"?>
<ds:datastoreItem xmlns:ds="http://schemas.openxmlformats.org/officeDocument/2006/customXml" ds:itemID="{4107747F-5CF3-4A76-8F26-B1AE8C1AC6FA}"/>
</file>

<file path=customXml/itemProps3.xml><?xml version="1.0" encoding="utf-8"?>
<ds:datastoreItem xmlns:ds="http://schemas.openxmlformats.org/officeDocument/2006/customXml" ds:itemID="{4C905B26-4091-4754-B51E-22976DAB270A}"/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1081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Office Theme</vt:lpstr>
      <vt:lpstr>1_Office Theme</vt:lpstr>
      <vt:lpstr>Lorem ipsum dolor sit amet, consectetur adipiscing elit</vt:lpstr>
      <vt:lpstr>PowerPoint Presentation</vt:lpstr>
      <vt:lpstr>Lorem Ipsum Dolor Sit Amet</vt:lpstr>
      <vt:lpstr>Lorem Ipsum Dolor Sit Amet</vt:lpstr>
      <vt:lpstr>Lorem Ipsum Dolor Sit Amet Consecteur Avet Liones</vt:lpstr>
      <vt:lpstr>Lorem Ipsum Dolor Sit Amet Consecteur Avet Liones</vt:lpstr>
      <vt:lpstr>Lorem Ipsum Dolor Sit Amet</vt:lpstr>
      <vt:lpstr>Lorem ipsum dolor sit amet, consectetur adipiscing elit</vt:lpstr>
      <vt:lpstr>Lorem Ipsum Dolor Sit Amet</vt:lpstr>
      <vt:lpstr>Lorem Ipsum Dolor Sit Amet</vt:lpstr>
      <vt:lpstr>Lorem Ipsum Dolor Sit Amet Consecteur Avet Liones</vt:lpstr>
      <vt:lpstr>Lorem Ipsum Dolor Sit Amet Consecteur Avet Liones</vt:lpstr>
      <vt:lpstr>Lorem Ipsum Dolor Sit Amet</vt:lpstr>
      <vt:lpstr>Lorem ipsum dolor sit amet, consectetur adipiscing elit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consectetur adipiscing elit</dc:title>
  <dc:creator>Carla Zetina</dc:creator>
  <cp:lastModifiedBy>Lindsey Johnson</cp:lastModifiedBy>
  <cp:revision>6</cp:revision>
  <dcterms:created xsi:type="dcterms:W3CDTF">2024-02-13T15:07:21Z</dcterms:created>
  <dcterms:modified xsi:type="dcterms:W3CDTF">2024-02-20T13:53:40Z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0x0101005D2E45CECF522E41B89DF6A3119586B7</vt:lpwstr>
  </property>
</Properties>
</file>